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3" r:id="rId12"/>
    <p:sldId id="27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62" d="100"/>
          <a:sy n="62" d="100"/>
        </p:scale>
        <p:origin x="8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232CC00-887A-4BEC-B344-112DC69EF6B1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10600E4-E555-4ECE-9BF7-D57EA61F1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41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2CC00-887A-4BEC-B344-112DC69EF6B1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00E4-E555-4ECE-9BF7-D57EA61F1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58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232CC00-887A-4BEC-B344-112DC69EF6B1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10600E4-E555-4ECE-9BF7-D57EA61F1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537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2CC00-887A-4BEC-B344-112DC69EF6B1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10600E4-E555-4ECE-9BF7-D57EA61F1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365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232CC00-887A-4BEC-B344-112DC69EF6B1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10600E4-E555-4ECE-9BF7-D57EA61F1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160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2CC00-887A-4BEC-B344-112DC69EF6B1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00E4-E555-4ECE-9BF7-D57EA61F1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373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2CC00-887A-4BEC-B344-112DC69EF6B1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00E4-E555-4ECE-9BF7-D57EA61F1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859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2CC00-887A-4BEC-B344-112DC69EF6B1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00E4-E555-4ECE-9BF7-D57EA61F1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34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2CC00-887A-4BEC-B344-112DC69EF6B1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00E4-E555-4ECE-9BF7-D57EA61F1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534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232CC00-887A-4BEC-B344-112DC69EF6B1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10600E4-E555-4ECE-9BF7-D57EA61F1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657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2CC00-887A-4BEC-B344-112DC69EF6B1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00E4-E555-4ECE-9BF7-D57EA61F18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024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232CC00-887A-4BEC-B344-112DC69EF6B1}" type="datetimeFigureOut">
              <a:rPr lang="en-IN" smtClean="0"/>
              <a:t>27-08-2022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10600E4-E555-4ECE-9BF7-D57EA61F1888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11130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SHAAN\Desktop\SSN\output2.html" TargetMode="Externa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apquest.com/documentation/" TargetMode="External"/><Relationship Id="rId2" Type="http://schemas.openxmlformats.org/officeDocument/2006/relationships/hyperlink" Target="https://python-visualization.github.io/folium/quickstar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cta1yCb3vA8&amp;t=576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B2F4A-D7F8-D61C-89B9-839F0BC62A99}"/>
              </a:ext>
            </a:extLst>
          </p:cNvPr>
          <p:cNvSpPr txBox="1"/>
          <p:nvPr/>
        </p:nvSpPr>
        <p:spPr>
          <a:xfrm>
            <a:off x="513708" y="811658"/>
            <a:ext cx="1116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SRI SIVASUBRAMANIYA NADAR COLLEGE OF ENGINEERING</a:t>
            </a: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DE75BD-4DFB-EDEE-9CA8-2E479F3F4FD6}"/>
              </a:ext>
            </a:extLst>
          </p:cNvPr>
          <p:cNvSpPr txBox="1"/>
          <p:nvPr/>
        </p:nvSpPr>
        <p:spPr>
          <a:xfrm>
            <a:off x="1253447" y="1551398"/>
            <a:ext cx="9626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SSN RESEARCH INTERNSHIP 2022</a:t>
            </a:r>
            <a:endParaRPr lang="en-IN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7252EC-F533-7FAF-8A43-12183EB3546E}"/>
              </a:ext>
            </a:extLst>
          </p:cNvPr>
          <p:cNvSpPr txBox="1"/>
          <p:nvPr/>
        </p:nvSpPr>
        <p:spPr>
          <a:xfrm>
            <a:off x="0" y="3233791"/>
            <a:ext cx="120207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Detecting Disaster Relevant Events By Investigating Microblog Tweets  </a:t>
            </a:r>
            <a:endParaRPr lang="en-IN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79F24-E241-300A-B0CE-5D800417A850}"/>
              </a:ext>
            </a:extLst>
          </p:cNvPr>
          <p:cNvSpPr txBox="1"/>
          <p:nvPr/>
        </p:nvSpPr>
        <p:spPr>
          <a:xfrm>
            <a:off x="513708" y="5471258"/>
            <a:ext cx="497269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ID:  IT09</a:t>
            </a:r>
          </a:p>
          <a:p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 : 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 S </a:t>
            </a:r>
            <a:r>
              <a:rPr lang="en-IN" sz="20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Sasirekha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B.E., M.E., Ph.D</a:t>
            </a:r>
            <a:r>
              <a:rPr lang="en-IN" sz="20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.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31AFAA-EF8F-E1F9-A691-8F5832AD28A9}"/>
              </a:ext>
            </a:extLst>
          </p:cNvPr>
          <p:cNvSpPr txBox="1"/>
          <p:nvPr/>
        </p:nvSpPr>
        <p:spPr>
          <a:xfrm>
            <a:off x="8092611" y="5471258"/>
            <a:ext cx="358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ROSHAAN S II YEAR IT, SVCE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6986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621AA-4DB5-9393-B26F-4ED4711C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0EA369-DD98-C2AC-17C4-CFA87340C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1267"/>
            <a:ext cx="11753636" cy="45514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2F3BF-3C90-83B1-53B5-86304C31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015224"/>
            <a:ext cx="1699671" cy="17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5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9030-627E-3375-D0A1-72CD2FFE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62E81-EAF4-6293-6DB4-C3DCBB651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is done to check whether the image extracted is a flood image.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open-source model (fine-tuned flood detection model) which is pre-trained using TensorFlow is used for image processing.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that are extracted from Tweets are tested using this model.</a:t>
            </a:r>
          </a:p>
        </p:txBody>
      </p:sp>
    </p:spTree>
    <p:extLst>
      <p:ext uri="{BB962C8B-B14F-4D97-AF65-F5344CB8AC3E}">
        <p14:creationId xmlns:p14="http://schemas.microsoft.com/office/powerpoint/2010/main" val="101056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EC94E-CAED-D43B-4ABB-A27C25AD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METHODS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37ABC6D-08FB-34E4-D544-56153496F6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3160" y="2126750"/>
            <a:ext cx="11219379" cy="4001592"/>
          </a:xfrm>
        </p:spPr>
      </p:pic>
    </p:spTree>
    <p:extLst>
      <p:ext uri="{BB962C8B-B14F-4D97-AF65-F5344CB8AC3E}">
        <p14:creationId xmlns:p14="http://schemas.microsoft.com/office/powerpoint/2010/main" val="168858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E889B-06EB-0F57-0B31-8BBF2DCEF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3DDC5-7635-769A-FBE1-7DE793267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44020"/>
            <a:ext cx="11029615" cy="1714818"/>
          </a:xfrm>
        </p:spPr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Mapquest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is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American free online web mapping service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obtain the latitude and longitude of each location.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12721F-9C84-36F4-F183-B39A373E6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359" y="3658838"/>
            <a:ext cx="5208998" cy="274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7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586D-2BA7-6AAB-B06B-F199B2C0B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44C5B-0CC3-C531-BE66-E2599B334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481" y="2044558"/>
            <a:ext cx="11029615" cy="170551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Folium is a powerful python library that helps to create maps.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nested list containing Location, Latitude, and Longitude is created from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is defined that iterates this list and marks each location on the map.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86304-85D4-FD9D-39F2-DC52B170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62" y="3873357"/>
            <a:ext cx="7037796" cy="25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1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8D369BC-FD98-5A58-4C69-E2B4C6C76B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218100"/>
              </p:ext>
            </p:extLst>
          </p:nvPr>
        </p:nvGraphicFramePr>
        <p:xfrm>
          <a:off x="4284324" y="3417888"/>
          <a:ext cx="1821201" cy="1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HTML Document" r:id="rId3" imgW="0" imgH="0" progId="htmlfile">
                  <p:link updateAutomatic="1"/>
                </p:oleObj>
              </mc:Choice>
              <mc:Fallback>
                <p:oleObj name="HTML Document" r:id="rId3" imgW="0" imgH="0" progId="htmlfile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84324" y="3417888"/>
                        <a:ext cx="1821201" cy="19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CD6E4BF3-9238-5D6E-4DA4-5AE18178F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40" y="558800"/>
            <a:ext cx="11322122" cy="611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2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A0AE0-38D9-AE14-B5F5-FF3FEC66C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74A4B-88BA-3C7C-CF6B-64FDEEC2C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related to Temperature, Humidity, and Windspeed at the time of the event are collected from google by Web Scrapping.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library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HTMLSession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requests_html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used for parsing HTML elements and obtaining necessary data.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is created that iterates through all the location and find their corresponding data.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 is stored in the form of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used to map the regions with a popup.</a:t>
            </a:r>
          </a:p>
        </p:txBody>
      </p:sp>
    </p:spTree>
    <p:extLst>
      <p:ext uri="{BB962C8B-B14F-4D97-AF65-F5344CB8AC3E}">
        <p14:creationId xmlns:p14="http://schemas.microsoft.com/office/powerpoint/2010/main" val="14213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95F86-EEA0-A685-D618-35425CE9E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606B7-9A2D-C43A-2765-73B0A1D3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92" y="1948226"/>
            <a:ext cx="11029615" cy="164983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transformed into a list that contains location and its corresponding data.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is created which iterates this list and marks each location.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marking, a popup is defined which has all the corresponding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C88F5-E8C7-85EB-A5A7-B04DA377F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92" y="3830329"/>
            <a:ext cx="5382307" cy="2036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80367D-8987-72D8-7BE7-658249C8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571" y="3830329"/>
            <a:ext cx="4540483" cy="203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6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E683DE-1B57-6EAB-0B78-18B21F60C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63" y="568324"/>
            <a:ext cx="11311848" cy="61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8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40BB9-763B-F4B3-2543-62E724A19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CFA04-8D38-8EEA-406D-C608311E8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can be stored which can be used in the Future.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inferences can be derived from these data to study the flood pattern.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inferences are useful to forecast future floods and take preventive measures.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analyzing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data continuously, flood-prone regions can be identified and Government can take mitigation steps.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796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4F105-9DC7-3844-29D0-277F5D6D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75731-6019-A0F4-B9E0-D77F8D20A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detect disaster-relevant events by investigating microblog tweets.</a:t>
            </a:r>
          </a:p>
          <a:p>
            <a:pPr marL="0" indent="0" algn="just">
              <a:lnSpc>
                <a:spcPct val="160000"/>
              </a:lnSpc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60000"/>
              </a:lnSpc>
              <a:buNone/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pPr algn="just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collect a high volume of streaming data and online logs in real-time from multiple sources using </a:t>
            </a: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Tweepy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Twitter streaming API.</a:t>
            </a:r>
          </a:p>
          <a:p>
            <a:pPr algn="just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mark the location of the event using K-means and DBSCAN Algorithm.</a:t>
            </a:r>
          </a:p>
          <a:p>
            <a:pPr algn="just">
              <a:lnSpc>
                <a:spcPct val="160000"/>
              </a:lnSpc>
              <a:buFont typeface="Courier New" panose="02070309020205020404" pitchFamily="49" charset="0"/>
              <a:buChar char="o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geotag it using Map API which provides spatial context.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755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5E122-F714-F3EE-2C23-D8FD0619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280A3-BF70-9B0E-8806-1A0411FA3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map can be incorporated into Google Maps to show the flooded regions to the user.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routes which are flooded can also be indicated so that users can plan the route accordingly.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Flood GIS database can be created and it could be maintained by the Government.</a:t>
            </a:r>
          </a:p>
        </p:txBody>
      </p:sp>
    </p:spTree>
    <p:extLst>
      <p:ext uri="{BB962C8B-B14F-4D97-AF65-F5344CB8AC3E}">
        <p14:creationId xmlns:p14="http://schemas.microsoft.com/office/powerpoint/2010/main" val="235334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F6758-D16A-C3A9-1C1F-F2CAF84CC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A29CC-7E4A-0107-039B-731F15AA6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framework for massive Twitter data extraction and analysis Article  in  Malaysian Journal of Computer Science · January 2014, David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F.Barero</a:t>
            </a:r>
            <a:endParaRPr lang="en-IN" dirty="0">
              <a:solidFill>
                <a:srgbClr val="828282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https://python-visualization.github.io/folium/quickstart.html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https://developer.mapquest.com/documentation/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https://www.youtube.com/watch?v=cta1yCb3vA8&amp;t=576s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https://www.analyticsvidhya.com/blog/2021/05/geospatial-visualization-via-folium-library/</a:t>
            </a:r>
          </a:p>
        </p:txBody>
      </p:sp>
    </p:spTree>
    <p:extLst>
      <p:ext uri="{BB962C8B-B14F-4D97-AF65-F5344CB8AC3E}">
        <p14:creationId xmlns:p14="http://schemas.microsoft.com/office/powerpoint/2010/main" val="1843481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7036-2A07-1292-7A03-427703FA3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9790C-9606-F4BB-A6A9-FFC49F94F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data is collected from Twitter.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 API is used which enables programmatic access to Twitter in unique and advanced ways.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Twitter API returns data in JSON format.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contains attributes like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created_at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full_text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screen_name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location,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follower_count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like_count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key has to be obtained from the Twitter developer platform to use Twitter API.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079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8554-3281-7C70-0CD2-03E74772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151FB-54E2-9C52-7B13-508FAE2AF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Tweepy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open source library in python which is used for accessing Twitter API.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Tweepy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important attributes like Text, location, user,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created_at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etc are extracted.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extracted data is stored in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later transformed into a CSV file by making use of the pandas library in Python.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008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7543-50F2-B4F1-6F9B-F5461C69A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C6E0C2-5AD4-1EA5-163C-303CA61706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26" y="2227263"/>
            <a:ext cx="4699697" cy="3633787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0929B40-A61E-EB5D-911A-342EEE6832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75" y="2227264"/>
            <a:ext cx="5422900" cy="3633786"/>
          </a:xfrm>
        </p:spPr>
      </p:pic>
    </p:spTree>
    <p:extLst>
      <p:ext uri="{BB962C8B-B14F-4D97-AF65-F5344CB8AC3E}">
        <p14:creationId xmlns:p14="http://schemas.microsoft.com/office/powerpoint/2010/main" val="315264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2D55-7AC9-D12C-40C1-E4E66DAD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456D9-3C3E-F454-CF5E-7E4A93437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Twitter data extracted is unstructured data. It contains symbols, emojis, etc.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is structured using Natural Language Tool Kit (NLTK).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is cleaned by removing special symbols, and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stopwords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then text data is converted into lowercase for better analysis.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Words representing the location of the event are obtained by iterating the text and comparing it with a list of Cities and towns in India. 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created with these words and their frequency in tweet data. </a:t>
            </a:r>
          </a:p>
        </p:txBody>
      </p:sp>
    </p:spTree>
    <p:extLst>
      <p:ext uri="{BB962C8B-B14F-4D97-AF65-F5344CB8AC3E}">
        <p14:creationId xmlns:p14="http://schemas.microsoft.com/office/powerpoint/2010/main" val="268943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C7F50-B616-4D63-6149-C6455F40E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METHODS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549E88-7E0C-BEE2-A4B7-E0BFFEFB34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5" y="2228003"/>
            <a:ext cx="11311848" cy="4121426"/>
          </a:xfrm>
        </p:spPr>
      </p:pic>
    </p:spTree>
    <p:extLst>
      <p:ext uri="{BB962C8B-B14F-4D97-AF65-F5344CB8AC3E}">
        <p14:creationId xmlns:p14="http://schemas.microsoft.com/office/powerpoint/2010/main" val="222138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E638-AD53-97B8-9E9F-A38E6DA04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6BC40-068B-BD18-4880-BF998AD69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TfidfVectorizer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used to transform the text into Vectors.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the Clustering algorithm is used to obtain clusters.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 and DBSCAN clustering algorithm are used to cluster disaster locations and obtain the specific regions.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 is plotted to represent clusters.</a:t>
            </a:r>
          </a:p>
        </p:txBody>
      </p:sp>
    </p:spTree>
    <p:extLst>
      <p:ext uri="{BB962C8B-B14F-4D97-AF65-F5344CB8AC3E}">
        <p14:creationId xmlns:p14="http://schemas.microsoft.com/office/powerpoint/2010/main" val="331996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7EA8-E26B-7A2C-45E3-5F04C88ED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METHODS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A9298F2-728D-10BF-251B-797995FF53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18" y="2013735"/>
            <a:ext cx="11784458" cy="4510355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CE91FF-6A0C-FA12-CEA0-A153EFDC1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" y="2085654"/>
            <a:ext cx="1473638" cy="12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3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1401</TotalTime>
  <Words>832</Words>
  <Application>Microsoft Office PowerPoint</Application>
  <PresentationFormat>Widescreen</PresentationFormat>
  <Paragraphs>74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Courier New</vt:lpstr>
      <vt:lpstr>Gill Sans MT</vt:lpstr>
      <vt:lpstr>Roboto</vt:lpstr>
      <vt:lpstr>Times New Roman</vt:lpstr>
      <vt:lpstr>Wingdings 2</vt:lpstr>
      <vt:lpstr>Dividend</vt:lpstr>
      <vt:lpstr>C:\Users\ROSHAAN\Desktop\SSN\output2.html</vt:lpstr>
      <vt:lpstr>PowerPoint Presentation</vt:lpstr>
      <vt:lpstr>PROBLEM STATEMENT</vt:lpstr>
      <vt:lpstr>DATA COLLECTION</vt:lpstr>
      <vt:lpstr>DATA COLLECTION</vt:lpstr>
      <vt:lpstr>DATA COLLECTION</vt:lpstr>
      <vt:lpstr>RESEARCH METHODS</vt:lpstr>
      <vt:lpstr>RESEARCH METHODS</vt:lpstr>
      <vt:lpstr>RESEARCH METHODS</vt:lpstr>
      <vt:lpstr>RESEARCH METHODS</vt:lpstr>
      <vt:lpstr>RESEARCH METHODS</vt:lpstr>
      <vt:lpstr>RESEARCH METHODS</vt:lpstr>
      <vt:lpstr>RESEARCH METHODS</vt:lpstr>
      <vt:lpstr>RESULTS</vt:lpstr>
      <vt:lpstr>RESULTS</vt:lpstr>
      <vt:lpstr>PowerPoint Presentation</vt:lpstr>
      <vt:lpstr>RESULTS</vt:lpstr>
      <vt:lpstr>RESULTS</vt:lpstr>
      <vt:lpstr>PowerPoint Presentation</vt:lpstr>
      <vt:lpstr>CONCLUSION</vt:lpstr>
      <vt:lpstr>FUTURE SCOPE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Roshaan Sathya</dc:creator>
  <cp:lastModifiedBy>Roshaan Sathya</cp:lastModifiedBy>
  <cp:revision>19</cp:revision>
  <dcterms:created xsi:type="dcterms:W3CDTF">2022-08-26T01:14:28Z</dcterms:created>
  <dcterms:modified xsi:type="dcterms:W3CDTF">2022-08-27T07:59:34Z</dcterms:modified>
</cp:coreProperties>
</file>